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B9695-1399-459C-ACD0-49E79E0AAC24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0437C-1536-416F-A998-95A161E22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F6B1-F154-466E-98E0-683303991B3F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A009D-4F20-4999-BC5F-0CCEF7B39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0AE5E-F52B-4761-8B1C-CEAC4D42083F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92CF5-D648-4047-B1FE-F1FE9F1EA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DF88C-0517-4111-9A04-D2985EDC1DC2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12AD6-86A0-487E-B87A-B716E25F4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8D494-440F-4579-BC18-1388689F133F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07D2B-753A-4CEF-8943-C2D0E5DE4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12C8-9B4E-4F69-9897-F5F223F2DA08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8789B-A469-4C9D-BF58-1E64B7C59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6E389-A5F2-4A50-AC8E-E88EA76E0464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A1DE1-9CCD-4E02-A357-B08DF55AF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9E590-A0BB-4664-84B1-7C4A0E5F590D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2E501-847A-4532-B761-26B1312EF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FECFC-6E27-4850-916A-83B069A02565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E334F-EA1E-4938-A5E7-66F13C778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D80FA-50B6-477C-9256-286975084644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1357-BCD0-4E38-9F92-F0B02F5941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691AB-20F3-47EF-A605-E09B011B9AD5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061F6-24A4-4811-923B-8C9543AFF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648974-694E-4E37-B22A-F02A48F14C84}" type="datetimeFigureOut">
              <a:rPr lang="ru-RU"/>
              <a:pPr>
                <a:defRPr/>
              </a:pPr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C41356-F6B2-4663-8239-5EBD90B7D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19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gif"/><Relationship Id="rId5" Type="http://schemas.openxmlformats.org/officeDocument/2006/relationships/image" Target="../media/image20.wmf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6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4857760"/>
            <a:ext cx="7572428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Урман м</a:t>
            </a:r>
            <a:r>
              <a:rPr lang="tt-RU" sz="8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әктәбе</a:t>
            </a:r>
            <a:endParaRPr lang="ru-RU" sz="8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 descr="C:\Documents and Settings\Алмаз.75A7198EC02D412\Мои документы\Мои результаты сканирования\2009-02 (фев)\сканирование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0"/>
            <a:ext cx="1514477" cy="1422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t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Сүзләрне дөрес тутыр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038600" cy="534036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Шикелле,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ям</a:t>
            </a:r>
            <a:r>
              <a:rPr lang="ru-RU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ле,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яп</a:t>
            </a:r>
            <a:r>
              <a:rPr lang="ru-RU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ь-яшь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акыллы,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төсле.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малай,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охшаш,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белән, </a:t>
            </a:r>
          </a:p>
        </p:txBody>
      </p:sp>
      <p:sp>
        <p:nvSpPr>
          <p:cNvPr id="30" name="Содержимое 29"/>
          <p:cNvSpPr>
            <a:spLocks noGrp="1"/>
          </p:cNvSpPr>
          <p:nvPr>
            <p:ph sz="half" idx="2"/>
          </p:nvPr>
        </p:nvSpPr>
        <p:spPr>
          <a:xfrm>
            <a:off x="4648200" y="714356"/>
            <a:ext cx="4038600" cy="54118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диңгез,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өчен,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Өстәл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,матур.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өстеннән,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балык,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t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tt-RU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spc="50" dirty="0" smtClean="0">
              <a:ln w="11430"/>
              <a:solidFill>
                <a:schemeClr val="bg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5" name="Picture 2" descr="C:\Documents and Settings\Алмаз.75A7198EC02D412\Мои документы\Мои результаты сканирования\2009-02 (фев)\сканирование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14290"/>
            <a:ext cx="1514477" cy="1422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Блок-схема: магнитный диск 6"/>
          <p:cNvSpPr/>
          <p:nvPr/>
        </p:nvSpPr>
        <p:spPr>
          <a:xfrm>
            <a:off x="3143250" y="4643438"/>
            <a:ext cx="1714500" cy="2214562"/>
          </a:xfrm>
          <a:prstGeom prst="flowChartMagneticDis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2"/>
                </a:solidFill>
              </a:rPr>
              <a:t>б</a:t>
            </a:r>
            <a:r>
              <a:rPr lang="tt-RU" sz="3600" dirty="0">
                <a:solidFill>
                  <a:schemeClr val="bg2"/>
                </a:solidFill>
              </a:rPr>
              <a:t>ә</a:t>
            </a:r>
            <a:r>
              <a:rPr lang="ru-RU" sz="3600" dirty="0" err="1">
                <a:solidFill>
                  <a:schemeClr val="bg2"/>
                </a:solidFill>
              </a:rPr>
              <a:t>йлек</a:t>
            </a:r>
            <a:endParaRPr lang="ru-RU" sz="3600" dirty="0">
              <a:solidFill>
                <a:schemeClr val="bg2"/>
              </a:solidFill>
            </a:endParaRPr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5786438" y="4643438"/>
            <a:ext cx="1714500" cy="221456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3600" b="1" dirty="0">
                <a:solidFill>
                  <a:srgbClr val="7030A0"/>
                </a:solidFill>
              </a:rPr>
              <a:t>сыйфат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9" name="Рисунок 8" descr="барсук 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4775" y="4619625"/>
            <a:ext cx="14192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магнитный диск 5"/>
          <p:cNvSpPr/>
          <p:nvPr/>
        </p:nvSpPr>
        <p:spPr>
          <a:xfrm>
            <a:off x="714375" y="4643438"/>
            <a:ext cx="1714500" cy="2214562"/>
          </a:xfrm>
          <a:prstGeom prst="flowChartMagneticDisk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 err="1">
                <a:solidFill>
                  <a:srgbClr val="FF0000"/>
                </a:solidFill>
              </a:rPr>
              <a:t>исем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3107 0.2412 0.26215 0.4824 0.31371 0.57361 C 0.36528 0.66481 0.30677 0.54815 0.3092 0.54745 C 0.31163 0.54676 0.32587 0.56365 0.32882 0.56967 C 0.33177 0.57569 0.32968 0.58402 0.32725 0.58379 C 0.32482 0.58356 0.31927 0.57546 0.31371 0.56759 " pathEditMode="relative" ptsTypes="aaaaaA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3958 0.21041 0.47934 0.42083 0.57725 0.50301 C 0.67517 0.58518 0.58541 0.49514 0.58784 0.49282 " pathEditMode="relative" ptsTypes="aaA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3143 0.19352 0.46285 0.38704 0.55452 0.46042 C 0.64618 0.5338 0.55052 0.44422 0.55 0.44028 " pathEditMode="relative" ptsTypes="aaA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1736 0.16574 0.43472 0.33172 0.53021 0.40209 C 0.62569 0.47246 0.56389 0.41991 0.57274 0.42222 C 0.5816 0.42454 0.58281 0.41227 0.58333 0.41621 C 0.58385 0.42014 0.57691 0.44352 0.57569 0.44653 C 0.57448 0.44954 0.575 0.4419 0.57569 0.43449 " pathEditMode="relative" ptsTypes="aaaaaA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1927 0.1463 0.23872 0.29283 0.28646 0.35139 " pathEditMode="relative" ptsTypes="aA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045 0.14005 0.08107 0.28033 0.09982 0.3375 C 0.11892 0.39468 0.11094 0.3426 0.11371 0.34352 " pathEditMode="relative" ptsTypes="aaA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1875 0.09329 0.2375 0.18657 0.28628 0.22616 C 0.33507 0.26574 0.28976 0.23611 0.29236 0.23819 C 0.29497 0.24028 0.29774 0.23889 0.30156 0.23819 C 0.30538 0.2375 0.3158 0.23449 0.3151 0.23426 C 0.31441 0.23403 0.29983 0.23472 0.29705 0.23634 " pathEditMode="relative" ptsTypes="aaaaaA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2482 0.06667 0.24982 0.13334 0.3 0.15949 " pathEditMode="relative" ptsTypes="aA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509 C -0.17796 0.25208 -0.35261 0.50949 -0.42136 0.6108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3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-0.00046 C -0.05643 0.22732 -0.11007 0.4551 -0.13125 0.5449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79 0.21227 -0.35782 0.42477 -0.42882 0.50926 " pathEditMode="relative" ptsTypes="aA">
                                      <p:cBhvr>
                                        <p:cTn id="76" dur="2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51 0.16875 0.06719 0.33773 0.08177 0.40394 " pathEditMode="relative" ptsTypes="aA">
                                      <p:cBhvr>
                                        <p:cTn id="80" dur="2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0608 0.13704 -0.21216 0.27431 -0.25452 0.32917 " pathEditMode="relative" ptsTypes="aA">
                                      <p:cBhvr>
                                        <p:cTn id="84" dur="2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9965 0.10787 -0.39878 0.21598 -0.47726 0.25672 C -0.55573 0.29746 -0.51354 0.27084 -0.47118 0.24445 " pathEditMode="relative" ptsTypes="aaA">
                                      <p:cBhvr>
                                        <p:cTn id="88" dur="20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7" grpId="0" animBg="1"/>
      <p:bldP spid="8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10" descr="WOODPE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430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нутый угол 5"/>
          <p:cNvSpPr/>
          <p:nvPr/>
        </p:nvSpPr>
        <p:spPr>
          <a:xfrm>
            <a:off x="857224" y="1643050"/>
            <a:ext cx="7643866" cy="4714908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/>
              <a:t>............</a:t>
            </a:r>
            <a:endParaRPr lang="ru-RU" dirty="0"/>
          </a:p>
        </p:txBody>
      </p:sp>
      <p:sp>
        <p:nvSpPr>
          <p:cNvPr id="22534" name="Rectangle 1"/>
          <p:cNvSpPr>
            <a:spLocks noChangeArrowheads="1"/>
          </p:cNvSpPr>
          <p:nvPr/>
        </p:nvSpPr>
        <p:spPr bwMode="auto">
          <a:xfrm>
            <a:off x="1714500" y="2428875"/>
            <a:ext cx="6429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t-RU" sz="2800" b="1">
                <a:cs typeface="Arial" charset="0"/>
              </a:rPr>
              <a:t>Урманда яшәүче җәнлекләр ... кошларны куркытмагыз. Урман безнең ... күп нәрсә бирә. Урман  ... йөргәндә шаулама!</a:t>
            </a:r>
            <a:endParaRPr lang="ru-RU" sz="1200"/>
          </a:p>
          <a:p>
            <a:pPr eaLnBrk="0" hangingPunct="0"/>
            <a:endParaRPr lang="ru-RU" sz="3200"/>
          </a:p>
        </p:txBody>
      </p:sp>
      <p:pic>
        <p:nvPicPr>
          <p:cNvPr id="8" name="Picture 2" descr="C:\Documents and Settings\Алмаз.75A7198EC02D412\Мои документы\Мои результаты сканирования\2009-02 (фев)\сканирование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285728"/>
            <a:ext cx="1514477" cy="1422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ANTN03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38" y="4714875"/>
            <a:ext cx="22145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RTN02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14875"/>
            <a:ext cx="1714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Рисунок 11" descr="butterfly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72125" y="1785938"/>
            <a:ext cx="800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Рисунок 12" descr="butterfly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1428750"/>
            <a:ext cx="800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Рисунок 13" descr="butterfly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63" y="357188"/>
            <a:ext cx="800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NTN0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4714875"/>
            <a:ext cx="22145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Documents and Settings\Алмаз.75A7198EC02D412\Мои документы\Мои результаты сканирования\2009-02 (фев)\сканирование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1714488"/>
            <a:ext cx="1514477" cy="1422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SNAK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4929188"/>
            <a:ext cx="2411413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gggh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1857375"/>
            <a:ext cx="1643062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200025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Сау булыгыз, авырмагыз!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3559" name="Рисунок 19" descr="p14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313" y="2428875"/>
            <a:ext cx="1643062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Рисунок 3" descr="Forest.jpg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4883150"/>
          </a:xfrm>
        </p:spPr>
        <p:txBody>
          <a:bodyPr/>
          <a:lstStyle/>
          <a:p>
            <a:r>
              <a:rPr lang="tt-RU" sz="7200" b="1" i="1" smtClean="0">
                <a:solidFill>
                  <a:schemeClr val="hlink"/>
                </a:solidFill>
                <a:latin typeface="Arial" charset="0"/>
              </a:rPr>
              <a:t>Төзеде:</a:t>
            </a:r>
            <a:r>
              <a:rPr lang="tt-RU" smtClean="0">
                <a:latin typeface="Arial" charset="0"/>
              </a:rPr>
              <a:t/>
            </a:r>
            <a:br>
              <a:rPr lang="tt-RU" smtClean="0">
                <a:latin typeface="Arial" charset="0"/>
              </a:rPr>
            </a:br>
            <a:r>
              <a:rPr lang="tt-RU" smtClean="0">
                <a:latin typeface="Arial" charset="0"/>
              </a:rPr>
              <a:t/>
            </a:r>
            <a:br>
              <a:rPr lang="tt-RU" smtClean="0">
                <a:latin typeface="Arial" charset="0"/>
              </a:rPr>
            </a:br>
            <a:r>
              <a:rPr lang="tt-RU" smtClean="0">
                <a:latin typeface="Arial" charset="0"/>
              </a:rPr>
              <a:t/>
            </a:r>
            <a:br>
              <a:rPr lang="tt-RU" smtClean="0">
                <a:latin typeface="Arial" charset="0"/>
              </a:rPr>
            </a:br>
            <a:r>
              <a:rPr lang="tt-RU" b="1" i="1" smtClean="0">
                <a:solidFill>
                  <a:srgbClr val="FFFFFF"/>
                </a:solidFill>
                <a:latin typeface="Arial" charset="0"/>
              </a:rPr>
              <a:t>Низаметдинова Гүзәлия Рифхәтовна</a:t>
            </a:r>
            <a:endParaRPr lang="ru-RU" b="1" i="1" smtClean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4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sz="8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Дөрес яз</a:t>
            </a:r>
            <a:endParaRPr lang="ru-RU" sz="8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Алмаз.75A7198EC02D412\Мои документы\Мои результаты сканирования\сканирование000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25" y="2143125"/>
            <a:ext cx="7429500" cy="2786063"/>
          </a:xfrm>
        </p:spPr>
      </p:pic>
      <p:pic>
        <p:nvPicPr>
          <p:cNvPr id="7" name="Picture 2" descr="C:\Documents and Settings\Алмаз.75A7198EC02D412\Мои документы\Мои результаты сканирования\2009-02 (фев)\сканирование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857232"/>
            <a:ext cx="1514477" cy="1422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500" y="1571625"/>
          <a:ext cx="8229600" cy="44662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43200"/>
                <a:gridCol w="2743200"/>
                <a:gridCol w="2743200"/>
              </a:tblGrid>
              <a:tr h="900106">
                <a:tc>
                  <a:txBody>
                    <a:bodyPr/>
                    <a:lstStyle/>
                    <a:p>
                      <a:r>
                        <a:rPr lang="ru-RU" sz="4400" dirty="0" err="1" smtClean="0"/>
                        <a:t>Акыллы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Б</a:t>
                      </a:r>
                      <a:r>
                        <a:rPr lang="tt-RU" sz="3600" dirty="0" smtClean="0"/>
                        <a:t>әрәңге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Өчен</a:t>
                      </a:r>
                      <a:endParaRPr lang="ru-RU" sz="3600" dirty="0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белән</a:t>
                      </a:r>
                      <a:endParaRPr lang="ru-RU" sz="3600" dirty="0" smtClean="0"/>
                    </a:p>
                    <a:p>
                      <a:endParaRPr lang="ru-RU" sz="3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Китте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Шатлык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сөйли</a:t>
                      </a:r>
                      <a:endParaRPr lang="ru-RU" sz="3600" dirty="0" smtClean="0"/>
                    </a:p>
                    <a:p>
                      <a:endParaRPr lang="ru-RU" sz="3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Юмарт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кебек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җөмлә</a:t>
                      </a:r>
                      <a:endParaRPr lang="ru-RU" sz="3600" dirty="0" smtClean="0"/>
                    </a:p>
                    <a:p>
                      <a:endParaRPr lang="ru-RU" sz="3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йөгерә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3600" dirty="0" smtClean="0"/>
                        <a:t>Яшел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Documents and Settings\Алмаз.75A7198EC02D412\Мои документы\Мои результаты сканирования\2009-02 (фев)\сканирование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14290"/>
            <a:ext cx="1514477" cy="1422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Блок-схема: процесс 6"/>
          <p:cNvSpPr/>
          <p:nvPr/>
        </p:nvSpPr>
        <p:spPr>
          <a:xfrm>
            <a:off x="500063" y="1643063"/>
            <a:ext cx="2643187" cy="928687"/>
          </a:xfrm>
          <a:prstGeom prst="flowChart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500063" y="4857750"/>
            <a:ext cx="2643187" cy="1143000"/>
          </a:xfrm>
          <a:prstGeom prst="flowChartProcess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00063" y="3714750"/>
            <a:ext cx="2643187" cy="1071563"/>
          </a:xfrm>
          <a:prstGeom prst="flowChartProcess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6000750" y="2500313"/>
            <a:ext cx="2643188" cy="1143000"/>
          </a:xfrm>
          <a:prstGeom prst="flowChartProcess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3214688" y="4929188"/>
            <a:ext cx="2643187" cy="1071562"/>
          </a:xfrm>
          <a:prstGeom prst="flowChartProcess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286125" y="2571750"/>
            <a:ext cx="2643188" cy="1071563"/>
          </a:xfrm>
          <a:prstGeom prst="flowChartProcess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6000750" y="4929188"/>
            <a:ext cx="2643188" cy="1071562"/>
          </a:xfrm>
          <a:prstGeom prst="flowChart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3214688" y="3714750"/>
            <a:ext cx="2643187" cy="1143000"/>
          </a:xfrm>
          <a:prstGeom prst="flowChart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3286125" y="1571625"/>
            <a:ext cx="2643188" cy="928688"/>
          </a:xfrm>
          <a:prstGeom prst="flowChartProcess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t-RU" sz="1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Бәйлекләр</a:t>
            </a:r>
            <a:endParaRPr lang="ru-RU" sz="1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6672"/>
            <a:ext cx="8208912" cy="122413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t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белән      кебек     өчен</a:t>
            </a:r>
            <a:endParaRPr lang="tt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2521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Сорауга</a:t>
            </a:r>
            <a:r>
              <a:rPr lang="tt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t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җавап бирми.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 descr="p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86188"/>
            <a:ext cx="31432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Содержимое 3" descr="Fores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Загнутый угол 5"/>
          <p:cNvSpPr/>
          <p:nvPr/>
        </p:nvSpPr>
        <p:spPr>
          <a:xfrm>
            <a:off x="1071538" y="2214554"/>
            <a:ext cx="7858180" cy="4214842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/>
              <a:t>............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sz="5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Нокталар урынына сүзләр куеп яз</a:t>
            </a:r>
            <a:endParaRPr lang="ru-RU" sz="5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00188" y="2357438"/>
          <a:ext cx="6643734" cy="3857652"/>
        </p:xfrm>
        <a:graphic>
          <a:graphicData uri="http://schemas.openxmlformats.org/drawingml/2006/table">
            <a:tbl>
              <a:tblPr/>
              <a:tblGrid>
                <a:gridCol w="6643734"/>
              </a:tblGrid>
              <a:tr h="38576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t-RU" sz="3200" b="1" dirty="0">
                          <a:latin typeface="Calibri"/>
                          <a:ea typeface="Calibri"/>
                          <a:cs typeface="Times New Roman"/>
                        </a:rPr>
                        <a:t>…бел</a:t>
                      </a:r>
                      <a:r>
                        <a:rPr lang="tt-RU" sz="3200" b="1" dirty="0">
                          <a:latin typeface="Arial"/>
                          <a:ea typeface="Calibri"/>
                          <a:cs typeface="Times New Roman"/>
                        </a:rPr>
                        <a:t>ән бардым,    </a:t>
                      </a:r>
                      <a:r>
                        <a:rPr lang="tt-RU" sz="3200" b="1" dirty="0" smtClean="0">
                          <a:latin typeface="Arial"/>
                          <a:ea typeface="Calibri"/>
                          <a:cs typeface="Times New Roman"/>
                        </a:rPr>
                        <a:t>                   </a:t>
                      </a:r>
                      <a:r>
                        <a:rPr lang="tt-RU" sz="3200" b="1" dirty="0">
                          <a:latin typeface="Arial"/>
                          <a:ea typeface="Calibri"/>
                          <a:cs typeface="Times New Roman"/>
                        </a:rPr>
                        <a:t>... турында уйладым, </a:t>
                      </a:r>
                      <a:r>
                        <a:rPr lang="tt-RU" sz="3200" b="1" dirty="0" smtClean="0">
                          <a:latin typeface="Arial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tt-RU" sz="3200" b="1" dirty="0">
                          <a:latin typeface="Arial"/>
                          <a:ea typeface="Calibri"/>
                          <a:cs typeface="Times New Roman"/>
                        </a:rPr>
                        <a:t>. .. таба йөгердем,    </a:t>
                      </a:r>
                      <a:r>
                        <a:rPr lang="tt-RU" sz="3200" b="1" dirty="0" smtClean="0">
                          <a:latin typeface="Arial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tt-RU" sz="3200" b="1" dirty="0">
                          <a:latin typeface="Arial"/>
                          <a:ea typeface="Calibri"/>
                          <a:cs typeface="Times New Roman"/>
                        </a:rPr>
                        <a:t>...өчен сөйлим,    ...башка бармыйм,       ... төсле матур, ...соң килеп җиттем.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Сүзләрне бәйли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 descr="p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86188"/>
            <a:ext cx="31432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Бәйлекләр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857224" y="2214554"/>
            <a:ext cx="7643866" cy="4214842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/>
              <a:t>............</a:t>
            </a:r>
            <a:endParaRPr lang="ru-RU" dirty="0"/>
          </a:p>
        </p:txBody>
      </p:sp>
      <p:pic>
        <p:nvPicPr>
          <p:cNvPr id="5" name="Рисунок 4" descr="p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86188"/>
            <a:ext cx="31432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86125" y="3214688"/>
            <a:ext cx="4786313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t-RU" sz="2800" b="1">
                <a:ea typeface="Calibri" pitchFamily="34" charset="0"/>
                <a:cs typeface="Arial" charset="0"/>
              </a:rPr>
              <a:t>белән           аркылы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tt-RU" sz="2800" b="1">
                <a:ea typeface="Calibri" pitchFamily="34" charset="0"/>
                <a:cs typeface="Arial" charset="0"/>
              </a:rPr>
              <a:t>өчен             хәтле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tt-RU" sz="2800" b="1">
                <a:ea typeface="Calibri" pitchFamily="34" charset="0"/>
                <a:cs typeface="Arial" charset="0"/>
              </a:rPr>
              <a:t>аша              таба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tt-RU" sz="2800" b="1">
                <a:ea typeface="Calibri" pitchFamily="34" charset="0"/>
                <a:cs typeface="Arial" charset="0"/>
              </a:rPr>
              <a:t>сыман         кадәр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tt-RU" sz="2800" b="1">
                <a:ea typeface="Calibri" pitchFamily="34" charset="0"/>
                <a:cs typeface="Arial" charset="0"/>
              </a:rPr>
              <a:t>шикелле     бирле һ.б.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endParaRPr lang="ru-RU" sz="32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3" descr="Fores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Бәйлек сүзләр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857224" y="2143116"/>
            <a:ext cx="7643866" cy="4214842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t-RU" sz="6600" b="1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tt-RU" sz="8000" b="1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ас</a:t>
            </a:r>
            <a:r>
              <a:rPr lang="tt-RU" sz="6600" b="1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lang="tt-RU" sz="6600" b="1">
                <a:solidFill>
                  <a:schemeClr val="tx1"/>
                </a:solidFill>
                <a:latin typeface="Arial" charset="0"/>
                <a:ea typeface="Calibri" pitchFamily="34" charset="0"/>
                <a:cs typeface="Arial" charset="0"/>
              </a:rPr>
              <a:t>өс,арт</a:t>
            </a:r>
            <a:r>
              <a:rPr lang="tt-RU" sz="5400" b="1">
                <a:solidFill>
                  <a:schemeClr val="tx1"/>
                </a:solidFill>
                <a:latin typeface="Arial" charset="0"/>
                <a:ea typeface="Calibri" pitchFamily="34" charset="0"/>
                <a:cs typeface="Arial" charset="0"/>
              </a:rPr>
              <a:t>,</a:t>
            </a:r>
            <a:endParaRPr lang="ru-RU" sz="2000">
              <a:solidFill>
                <a:schemeClr val="tx1"/>
              </a:solidFill>
              <a:latin typeface="Arial" charset="0"/>
            </a:endParaRPr>
          </a:p>
          <a:p>
            <a:pPr algn="ctr"/>
            <a:r>
              <a:rPr lang="tt-RU" sz="6600" b="1">
                <a:solidFill>
                  <a:schemeClr val="tx1"/>
                </a:solidFill>
                <a:latin typeface="Arial" charset="0"/>
              </a:rPr>
              <a:t>ал,ян,урта,</a:t>
            </a:r>
            <a:endParaRPr lang="ru-RU" sz="2800">
              <a:solidFill>
                <a:schemeClr val="tx1"/>
              </a:solidFill>
              <a:latin typeface="Arial" charset="0"/>
            </a:endParaRPr>
          </a:p>
          <a:p>
            <a:pPr algn="ctr"/>
            <a:r>
              <a:rPr lang="tt-RU" sz="6600" b="1">
                <a:solidFill>
                  <a:schemeClr val="tx1"/>
                </a:solidFill>
                <a:latin typeface="Arial" charset="0"/>
              </a:rPr>
              <a:t>буй,һ.б.</a:t>
            </a:r>
            <a:endParaRPr lang="tt-RU" sz="4800">
              <a:solidFill>
                <a:schemeClr val="tx1"/>
              </a:solidFill>
              <a:latin typeface="Arial" charset="0"/>
            </a:endParaRPr>
          </a:p>
          <a:p>
            <a:pPr algn="ctr"/>
            <a:endParaRPr lang="ru-RU" sz="5400">
              <a:solidFill>
                <a:srgbClr val="FFFFFF"/>
              </a:solidFill>
            </a:endParaRPr>
          </a:p>
        </p:txBody>
      </p:sp>
      <p:pic>
        <p:nvPicPr>
          <p:cNvPr id="5" name="Рисунок 4" descr="p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31432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158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Дөрес яз</vt:lpstr>
      <vt:lpstr>     </vt:lpstr>
      <vt:lpstr>Презентация PowerPoint</vt:lpstr>
      <vt:lpstr>Сорауга җавап бирми.</vt:lpstr>
      <vt:lpstr>Нокталар урынына сүзләр куеп яз</vt:lpstr>
      <vt:lpstr>Сүзләрне бәйли</vt:lpstr>
      <vt:lpstr>Бәйлекләр</vt:lpstr>
      <vt:lpstr>Бәйлек сүзләр</vt:lpstr>
      <vt:lpstr>Сүзләрне дөрес тутыр</vt:lpstr>
      <vt:lpstr>Презентация PowerPoint</vt:lpstr>
      <vt:lpstr>Сау булыгыз, авырмагыз!</vt:lpstr>
      <vt:lpstr>Төзеде:   Низаметдинова Гүзәлия Рифхәтовна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Алмаз</dc:creator>
  <cp:lastModifiedBy>Алмаз</cp:lastModifiedBy>
  <cp:revision>12</cp:revision>
  <dcterms:created xsi:type="dcterms:W3CDTF">2009-02-10T19:09:08Z</dcterms:created>
  <dcterms:modified xsi:type="dcterms:W3CDTF">2012-11-10T15:46:39Z</dcterms:modified>
</cp:coreProperties>
</file>